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Wypłaty w Mostbet — jak odebrać wygra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1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Metody wypłaty środkó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płaty obejmują te same rodzaje metod co wpłaty: BLIK, przelew bankowy, karty Visa i Mastercard oraz kryptowaluty i portfele elektroniczne. Zwykle obowiązuje zasada wypłaty na m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płacasz tymi samymi rodzajami metod co wpłacasz, zwykle z regułą tej samej metody — krypto i e-portfele są najszybsze, przelew i karta wolniejsze, więc kanał warto wybrać już pr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Czas realizacji wypła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twarzanie u operatora: od natychmiastowego po wewnętrzny przegląd wniosk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sięgowanie u dostawcy: krypto i e-portfele szybciej, bank wolniej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ierwsza wypłata: zwykle dłuższa przez wymóg pełnej weryfikacji KYC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ni wolne: przelewy bankowe mogą się przedłużać poza dniami roboczym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bciążenie systemu: w szczytach ruchu przetwarzanie bywa wolniejsz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zas wypłaty to suma przetwarzania wniosku i księgowania — dlatego nawet „szybka" metoda zależy ostatecznie od twojego banku lub sieci płatniczej, a weekendy potrafią ją wydłużyć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Weryfikacja przed wypłat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jdź do sekcji weryfikacji w profilu k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ślij czytelny, aktualny dokument tożsamości (dowód lub paszport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ołącz potwierdzenie adresu, jeśli jest wymaga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twierdź metodę płatności użytą do wpłaty (np. dane karty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czekaj na akceptację, zanim złożysz wniosek o wypłatę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ez ukończonej weryfikacji KYC wypłata nie ruszy — przejdź ją z wyprzedzeniem, prześlij czytelne dokumenty i zadbaj, by dane konta dokładnie zgadzały się z dokumentam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Limity wypł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inimalna wypłata: próg, poniżej którego nie złożysz wniosk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imity okresowe: dzienne, tygodniowe i miesięczne pułap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ależność od metody: różne kanały bywają różnie limitowa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tatus konta: programy lojalnościowe mogą oznaczać wyższe pułap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uże wygrane: mogą być realizowane w częściach (transzach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płaty mają próg minimalny i limity okresowe zależne od metody i statusu konta, a duże wygrane bywają dzielone na transze — sprawdź pułapy przed grą, by uniknąć niespodziane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oblemy z wypłatą wygrany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weryfikację: czy KYC jest w pełni zaakceptowana, a nie tylko złożo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bonus: czy obrót został spełniony i czy aktywny bonus nie blokuje środkó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metodę: czy wypłacasz tym samym kanałem co wpłacałeś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dane: czy imię, nazwisko i data urodzenia zgadzają się z dokumentam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limity: czy kwota mieści się w pułapach okresowy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kontaktuj się z obsługą: czat na żywo lub e-mail, gdy mimo tego wypłata sto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wypla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2026-07-13T18:04:52Z</dcterms:created>
  <dcterms:modified xsi:type="dcterms:W3CDTF">2026-07-13T18:04:52Z</dcterms:modified>
  <dc:title>Mostbet wypłaty 2026: metody, czas i weryfikacja</dc:title>
  <dc:description>Mostbet wypłaty 2026 — jak wypłacić wygrane w PLN, ile trwa realizacja, jakie metody są dostępne, limity oraz wymagana weryfikacja KYC przed wypłatą.</dc:description>
  <dc:subject>Wypłaty w Mostbet — jak odebrać wygrane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