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Mostbet kontra konkurencja — porównanie z legalnymi bukmacheram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28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Kryteria porównan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tatus prawny: czy operator ma zezwolenie MF i podlega krajowemu nadzorow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ferta: zakres usług — sam sport czy sport plus kasyno onli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onusy i obrót: wielkość promocji i realne warunki wager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łatności: dostępność BLIK i lokalnych metod, wygoda wpła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płaty i ochrona: tempo, weryfikacja oraz ścieżka reklamacji przy sporz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równujemy obie strony według pięciu stałych kryteriów — status prawny, oferta, bonusy, płatności, wypłaty — bo dopiero wspólne miary dają uczciwy obraz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Oferta i zakres usłu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ostbet: sport plus pełne kasyno online w jednym profil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Legalni bukmacherzy: zakłady tak, kasyno online nie (monopol Total Casino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ortowa oferta Mostbet jest szeroka, ale nie wyróżniająca się jakości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waga Mostbet to kasyno online obok sportu na jednym koncie; legalni bukmacherzy go nie mają, bo kasyno to monopol Total Casin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Kursy i bonus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ostbet: większe bonusy, ale wyższy i bardziej zmienny wag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Legalni bukmacherzy: skromniejsze, lecz przewidywalne i jasne promocj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ursy i marża: porównywalne, bez wyraźnego zwycięzc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ostbet daje większe bonusy, ale z wyższym wagerem; legalni bukmacherzy — skromniejsze i jaśniejsze. Kursy po obu stronach są porównywal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łatności i wygo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płaty: BLIK i niski próg po obu stronach — niewielka różnic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płaty Mostbet: szybkie przy krypto/e-portfelach, wolniejsze przy przelewie i KYC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ory: legalni bukmacherzy mają przewagę dzięki krajowemu nadzorow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płaty z BLIK są podobne po obu stronach; różnica rośnie przy wypłatach i sporach, gdzie legalni bukmacherzy dają jaśniejszą ochronę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Werdykt porównan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bierz Mostbet, jeśli najważniejsze jest kasyno i szeroka rozrywka, akceptujesz brak licencji MF i wynikające z tego ryzyk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bierz legalnego bukmachera z licencją MF, jeśli cenisz krajową ochronę, prosty dostęp i przewidywalność, a kasyna online nie potrzebujes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spólny mianownik: BLIK, gra w złotówkach i wymóg weryfikacji przy wypłac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erdykt zależy od priorytetu: Mostbet wygrywa ofertą i bonusami, legalni bukmacherzy — bezpieczeństwem prawnym i prostym dostęp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mostbet-vs-konkurencj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2026-07-13T18:04:48Z</dcterms:created>
  <dcterms:modified xsi:type="dcterms:W3CDTF">2026-07-13T18:04:48Z</dcterms:modified>
  <dc:title>Mostbet vs konkurencja 2026: porównanie operatorów</dc:title>
  <dc:description>Mostbet vs konkurencja 2026 — porównanie z legalnymi polskimi bukmacherami pod kątem oferty, kursów, bonusów, płatności i statusu prawnego.</dc:description>
  <dc:subject>Mostbet kontra konkurencja — porównanie z legalnymi bukmacherami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