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PRZEWODNIK MOSTBET POLSK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Mostbet Polska: opinie, bonus i logowanie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Krzysztof Walczak, redaktor bukmacherski · 02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Czym jest Mostbet i jak działa w Pols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Dwie wertykale — sport i kasyno — w jednym profilu i jednym portfel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Konto i rozliczenia w złotówkach (PLN), interfejs zwykle dostępny po polsk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Brak polskiej licencji MF; podstawą jest międzynarodowe zezwolenie Curaça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Dostęp przez aplikację lub aktualny adres, bo domeny bywają blokowan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Cała oferta przeznaczona wyłącznie dla osób pełnoletnich (18+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Mostbet to bukmacher i kasyno w jednym koncie, ale w Polsce działa bez licencji MF, więc znany jest głównie z pytań o dostęp i legalność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Pierwsze wrażenie z platform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trona główna wyraźnie promuje kasyno i Aviatora ponad spor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Dużo banerów promocyjnych — na starcie efekt przeładowani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o oswojeniu nawigacja jest przewidywalna i czyteln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Najwygodniejszy dostęp to aplikacja lub responsywna wersja mobiln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APK pochodzi z oficjalnej domeny, nie z Google Pla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latforma jest nowoczesna i mobilna, ale promocyjnie nachalna — pierwsze minuty to oswajanie banerów, potem nawigacja jest prost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Najważniejsze funkcje w skróci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Konto i waluta: rozliczenia w złotówkach (PLN), jeden profil dla sportu i kasyn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płaty: BLIK jako najpopularniejsza metoda w Polsce, do tego przelew bankowy i szybkie przelewy, karty Visa i Mastercard oraz kryptowaluty i portfele elektroniczne — dostępny zest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Minimalny depozyt: zwykle niski, rzędu kilkudziesięciu złotych; dokładną kwotę sprawdź w kasi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Bonus powitalny: pakiet na zakłady i/lub kasyno — procent od pierwszej wpłaty i kwota maksymalna ustalane na oficjalnej stronie, często z free spinam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ager: wymóg obrotu bonusów kasynowych zwykle w okolicach x30–x50, z terminem na odegrani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Aplikacja: Android (APK z oficjalnej domeny) oraz iOS (wersja mobilna / profil)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Mostbet na tle rynku polskieg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rzewaga Mostbet: kasyno online plus sport w jednym miejscu, agresywne promocj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rzewaga legalnych marek: licencja MF, nadzór, jasna ścieżka reklamacji i podatków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Wspólny mianownik: BLIK i polskie metody płatności działają po obu stronach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Mostbet daje więcej rozrywki (głównie kasyno) i mocniejsze bonusy, ale to legalni bukmacherzy z licencją MF mają po swojej stronie nadzór i ochronę gracz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Plusy i minusy — szczery werdyk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Plusy: szeroki katalog slotów i kasyna na żywo, flagowy Aviator i gry crash, rozliczenia w złotówkach, wsparcie BLIK, sprawna aplikacja na Androida i iOS, rozbudowane bonusy powit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Minusy: brak polskiej licencji MF, blokady domen i konieczność szukania aktualnego adresu, zależność od aplikacji i mirrorów, ryzyko trafienia na fałszywą kopię strony, niejasne k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Szczery werdykt: mocne kasyno i wygodne płatności kontra realny minus braku licencji MF — o wyborze decyduje akceptacja ryzyka, nie jakość gi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Komu polecamy Mostbet, a komu ni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Dla kogo Mostbet ma sens: dla osób, których głównym celem jest kasyno online — sloty, kasyno na żywo i gry crash — a sport traktują jako dodatek. Dla graczy mobilnych, którym odpo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Dla kogo Mostbet nie jest dobrym wyborem: dla graczy, którzy chcą wyłącznie zakładów sportowych pod krajowym nadzorem. Dla osób ceniących stabilny, bezpośredni dostęp bez szukania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•  Mostbet polecamy świadomym fanom kasyna gotowym na ryzyko braku licencji; odradzamy go osobom ceniącym krajową ochronę i stabilny, bezpośredni dostę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897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11F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897C">
                    <a:alpha val="100000"/>
                  </a:srgbClr>
                </a:solidFill>
                <a:latin typeface="Calibri"/>
              </a:rPr>
              <a:t><![CDATA[https://mbet-pl.com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16460">
                    <a:alpha val="100000"/>
                  </a:srgbClr>
                </a:solidFill>
                <a:latin typeface="Calibri"/>
              </a:rPr>
              <a:t><![CDATA[To niezależny, informacyjny przegląd Mostbet. Materiał ma charakter poradnikowy; hazard wiąże się z ryzykiem. Tylko dla osób pełnoletnich (18+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Krzysztof Walczak, redaktor bukmacherski</dc:creator>
  <cp:lastModifiedBy>Unknown Creator</cp:lastModifiedBy>
  <dcterms:created xsi:type="dcterms:W3CDTF">2026-07-13T18:04:47Z</dcterms:created>
  <dcterms:modified xsi:type="dcterms:W3CDTF">2026-07-13T18:04:47Z</dcterms:modified>
  <dc:title>Mostbet Polska 2026: opinie, bonus i logowanie</dc:title>
  <dc:description>Mostbet Polska 2026 — pełna recenzja bukmachera i kasyna: bonus powitalny, BLIK, aplikacja, kursy, legalność i realne opinie graczy z Polski.</dc:description>
  <dc:subject>Mostbet Polska: opinie, bonus i logowanie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