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PRZEWODNIK MOSTBET POLSK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Piłka nożna w Mostbet — Ekstraklasa i reprezentacja Polsk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Krzysztof Walczak, redaktor bukmacherski · 02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Oferta na polską piłkę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Ekstraklasa: komplet kolejek z głęboką rozpiską rynków, przed meczem i liv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Niższe ligi: I i II liga — nisza dla znawców lokalnej piłk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uchar Polski: mecze pucharowe z elementem niespodziank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Reprezentacja: eliminacje, turnieje, mecze towarzyskie — najwyższe zainteresowani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Europa: topowe ligi krajowe i Liga Mistrzów w pakieci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Tryby: przedmecz (stabilny kurs) i live (kurs zmienny w czasie meczu)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Rynki na mecze piłkarski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Na pojedynczy mecz Mostbet udostępnia rozbudowaną rozpiskę: od podstawowego 1X2, przez handicapy i liczbę goli, po zakłady na połowy, strzelców, kartki i rzuty rożne. Liczba rynkó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Od prostego 1X2 po handicapy i rynki na zdarzenia w meczu — głębia rozpiski daje pole do popisu, ale najbogatsza jest tylko przy topowych spotkaniach, nie w niższych ligac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Reprezentacja i gwiazd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Eliminacje i turnieje: najbogatsza rozpiska i największe zainteresowani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Rynki na strzelców: typujesz konkretnego zawodnika, nie tylko wynik mecz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pływ gwiazd: obecność lidera ofensywy zmienia kursy całego spotkani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Forma klubowa: dyspozycja piłkarzy w klubach bywa wskazówką dla kadr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kłady: kontuzje i rotacje potrafią mocno przesunąć rynki przed mecze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Reprezentacja i gwiazdy pokroju Lewandowskiego to najbardziej rozbudowane rynki — ale to składy i forma, a nie nazwiska czy sympatia, najmocniej przesuwają kurs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Kursy na piłkę nożną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Licz marżę z sumy odwrotności kursów, nie oceniaj kursu w oderwani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rzelicz kurs na prawdopodobieństwo (1 ÷ kurs), by porównać go z własną ocen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Topowe mecze zwykle mają niższą marżę niż niższe lig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orównuj marżę na tym samym spotkaniu u kilku operatoró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Kursy zmieniają się do gwizdka — wpływ mają składy, kontuzje i kapitał obstawiającyc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Nie ma jednej oceny „kursów na piłkę" — licz marżę na konkretnym meczu, bo ta sama platforma bywa hojna na hicie reprezentacji i droga na niższej lidz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Wskazówki przy typowaniu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Analizuj formę i bilans bezpośrednich spotkań, nie kieruj się sympati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prawdzaj oficjalne składy przed meczem — kontuzje i rotacje zmieniają obraz gr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Uwzględniaj kontekst: zmęczenie, stawkę meczu, kalendarz drużyn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pecjalizuj się w wybranych ligach, zamiast typować wszystko nara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Oceń, czy kurs jest zawyżony względem realnych szans (myślenie value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Trzymaj stałą stawkę z wydzielonego budżetu i nigdy nie odgrywaj stra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https://mbet-pl.com/mostbet-pilka-nozna-ekstraklas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To niezależny, informacyjny przegląd Mostbet. Materiał ma charakter poradnikowy; hazard wiąże się z ryzykiem. Tylko dla osób pełnoletnich (18+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Krzysztof Walczak, redaktor bukmacherski</dc:creator>
  <cp:lastModifiedBy>Unknown Creator</cp:lastModifiedBy>
  <dcterms:created xsi:type="dcterms:W3CDTF">2026-07-13T18:04:51Z</dcterms:created>
  <dcterms:modified xsi:type="dcterms:W3CDTF">2026-07-13T18:04:51Z</dcterms:modified>
  <dc:title>Mostbet Ekstraklasa 2026: piłka nożna i typy</dc:title>
  <dc:description>Mostbet Ekstraklasa 2026 — zakłady na polską ligę, reprezentację Polski i Lewandowskiego, dostępne rynki, kursy oraz wskazówki przy typowaniu meczów.</dc:description>
  <dc:subject>Piłka nożna w Mostbet — Ekstraklasa i reprezentacja Polski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