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ZEWODNIK MOSTBET POLSK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Kasyno online Mostbet — pełny przegląd ofer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Krzysztof Walczak, redaktor bukmacherski · 0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Oferta gier kasynowy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Automaty / sloty: klasyczne, video sloty, Megaways, gry z jackpotem — najliczniejsza kategori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Gry stołowe i karciane: ruletka, blackjack, bakarat, poker kasynowy w odmianach R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Gry crash: Aviator i pokrewne tytuły z rosnącym mnożnikiem i ręcznym cash oute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Kasyno na żywo: stoły z krupierem na żywo i formaty typu game sh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Filtry i wyszukiwarka: sortowanie po dostawcy, popularności i typie gry ułatwia nawigację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ferta kasyna Mostbet opiera się na czterech filarach — sloty, gry stołowe, gry crash i kasyno na żywo — z automatami jako najsilniejszą kategorią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Dostawcy oprogramowan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loty: tytuły od czołowych producentów automatów, od klasyki po nowości z zaawansowanymi funkcjam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Kasyno na żywo: wyspecjalizowane studia transmisji z krupierami i formatami game sh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Gry crash: dostawcy odpowiedzialni za Aviatora i pokrewne tytuły z mechaniką mnożnik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Gry stołowe RNG: ruletka, blackjack i bakarat w wersjach komputerowych od różnych studió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 wartości katalogu decyduje obecność wielu rozpoznawalnych, czołowych dostawców — ale ich certyfikacja gier to co innego niż status prawny operatora w Pols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RTP i zmienność gi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RTP to średnia długoterminowa, nie obietnica wyniku jednej sesj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ższe RTP to teoretycznie korzystniejsza gra, ale różnice rzędu jednego–dwóch punktów procentowych są subtel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Zmienność decyduje o „nerwowości" gry bardziej niż samo RT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okładne wartości sprawdzaj w grze; nie przyjmuj jednej liczby dla całego kasy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zaj RTP i zmienność w karcie konkretnej gry; zakres 92–97% to orientacja dla slotów, a nie gwarancja, bo przewaga zawsze zostaje po stronie kasy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Jackpoty i duże wygra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Jackpot progresywny: wspólna pula rosnąca z wpłat; może osiągać wysokie wartości, ale szansa trafienia jest minimal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Jackpot lokalny / stały: przypisany do jednego slotu, niższy, ale częściej wypłacan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Turnieje i drop & wins: okresowe akcje z pulami nagród rozdzielanymi między graczy — warunki sprawdzaj w regulaminie promocj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eryfikacja KYC: przed wypłatą dużej wygranej operator zwykle wymaga potwierdzenia tożsamośc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Jackpoty progresywne kuszą wysokimi pulami, ale trafiają skrajnie rzadko i nie zmieniają ujemnej dla gracza wartości oczekiwanej — traktuj je jako rozrywkę, nie plan na zys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aktyczne wskazówki dla gracz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znacz limit przed startem. Kwota na sesję powinna być z góry ustalona i taka, której utratę akceptujesz bez wpływu na domowy budż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Korzystaj z narzędzi odpowiedzialnej gry. Limity wpłat, limity strat i czasu oraz samowykluczenie to standard, który warto włączyć od raz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Czytaj warunki bonusów. Wymóg obrotu (wager) bonusów kasynowych zwykle mieści się w okolicach x30–x50 i ma termin na odegranie; dokładne warunki znajdziesz w regulaminie promocj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obierz zmienność do budżetu. Mniejszy budżet lepiej znosi sloty o niskiej zmienności, większy — bardziej wahliwe tytuł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Testuj w trybie demo. Wersja demo pozwala poznać mechanikę bez ryzyka, zanim zagrasz za realne środk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Nie odgrywaj strat. Próba „odzyskania" przegranej zwiększaniem stawek to najczęstsza droga do większych stra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https://mbet-pl.com/mostbet-kasyno-onli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To niezależny, informacyjny przegląd Mostbet. Materiał ma charakter poradnikowy; hazard wiąże się z ryzykiem. Tylko dla osób pełnoletnich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Krzysztof Walczak, redaktor bukmacherski</dc:creator>
  <cp:lastModifiedBy>Unknown Creator</cp:lastModifiedBy>
  <dcterms:created xsi:type="dcterms:W3CDTF">2026-07-13T18:04:48Z</dcterms:created>
  <dcterms:modified xsi:type="dcterms:W3CDTF">2026-07-13T18:04:48Z</dcterms:modified>
  <dc:title>Mostbet kasyno online 2026: sloty, dostawcy i RTP</dc:title>
  <dc:description>Mostbet kasyno online 2026 — oferta automatów, dostawcy gier, wartości RTP, jackpoty i kategorie slotów oraz wskazówki dla graczy z Polski.</dc:description>
  <dc:subject>Kasyno online Mostbet — pełny przegląd oferty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