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Bonus powitalny Mostbet — pełne warunki ofer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30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Struktura bonusu powitalne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zęść kasynowa — procent dopisany do salda bonusowego, przeznaczony na sloty i część gier kasynowych; tu zwykle dochodzą free spin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zęść sportowa — premia powiązana z pierwszym kuponem lub wpłatą, odgrywana przez zakłady o określonym minimalnym kurs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Free spiny — darmowe obroty na konkretne automaty, z osobnym wymogiem obrotu od wygrany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onus powitalny to pakiet kasyno + sport (często z free spinami), a nie jedna liczba — najpierw ustal, którą ścieżkę chcesz aktywować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Warunki obrotu krok po krok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prawdź podstawę obrotu — czy wager liczy się tylko od kwoty bonusu, czy od sumy bonus + depozyt. Druga opcja oznacza znacznie więcej do odegran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licz wymaganą sumę zakładów — pomnóż podstawę przez mnożnik. Przykładowo wager x40 od premii oznacza obrót czterdziestokrotności tej kwoty w gra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weryfikuj wkład gier (game weighting) — sloty zwykle liczą się w 100%, a gry stołowe i live często w niewielkim procencie lub wca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ilnuj maksymalnej stawki — w trakcie odgrywania bonusu zwykle obowiązuje limit stawki na spin lub zakład; jego przekroczenie potrafi unieważnić premię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dejmij czas — termin na obrót bywa krótki; po jego upływie niewykorzystany bonus i powiązane wygrane przepadaj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iczy się nie wysokość premii, lecz wager, podstawa naliczania, wkład gier i termin — przelicz wymaganą sumę zakładów, zanim zaczniesz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Jak aktywować premię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akładasz konto i podajesz dane zgodne z dokumentami (przydadzą się później przy weryfikacji KYC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 sekcji bonusów wybierasz wariant powitalny — kasyno lub sport — albo zaznaczasz zgodę na udział w promo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Jeśli posiadasz kod promocyjny, wpisujesz go w przeznaczonym polu przed wpłat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okonujesz pierwszej wpłaty kwotą spełniającą minimum wymagane do bonusu (w PL popularny jest BLIK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Środki bonusowe i ewentualne free spiny pojawiają się na koncie zgodnie z regulaminem promocj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onus aktywujesz na etapie rejestracji i pierwszej wpłaty — wybierz ścieżkę z góry, wpisz ewentualny kod i wpłać kwotę spełniającą minimu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Realna wartość ofer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ysokość wagera — przy x40–x50 trzeba obrócić wielokrotność premii, co przy zmienności slotów oznacza realne ryzyko utraty środków przed końcem obrot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dstawa naliczania — obrót liczony od bonus + depozyt jest dużo trudniejszy niż od samego bonus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kład gier — jeśli twoje ulubione gry liczą się tylko w części, obrót wydłuża się wielokrot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Limit wygranej z bonusu — niektóre promocje ograniczają maksymalną wypłatę z premii, co ścina górny pułap zysk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Termin — krótki czas zmusza do większych stawek, a to zwiększa wariancję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Oceniaj bonus po tym, ile da się z niego wypłacić po wagerze — niski mnożnik bywa wart więcej niż efektowna kwota z obrotem x50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Najczęstsze błędy przy bonusi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minięcie aktywacji — wpłata bez wcześniejszego wyboru bonusu; premii zwykle nie da się dopisać wstec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kroczenie maksymalnej stawki — gra wyższą stawką niż dozwolona w czasie obrotu potrafi anulować cały bonus i wygrane z nieg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Zły dobór gier — odgrywanie wagera na grach o niskim wkładzie, przez co obrót nie postępuje tak, jak gracz zakł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gapiony termin — bonus i powiązane wygrane przepadają po upływie czasu na odegra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iekwalifikująca się wpłata — depozyt metodą wyłączoną z promocji oznacza brak premi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rak weryfikacji KYC — wypłata wygranych z bonusu zwykle wymaga potwierdzenia tożsamości; rozbieżności w danych blokują wypłatę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mostbet-bonus-powitaln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2026-07-13T18:04:50Z</dcterms:created>
  <dcterms:modified xsi:type="dcterms:W3CDTF">2026-07-13T18:04:50Z</dcterms:modified>
  <dc:title>Mostbet bonus powitalny 2026: warunki i obrót</dc:title>
  <dc:description>Mostbet bonus powitalny 2026 — ile wynosi premia od depozytu na kasyno i zakłady, jakie są warunki obrotu, terminy i realna wartość oferty.</dc:description>
  <dc:subject>Bonus powitalny Mostbet — pełne warunki oferty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