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RZEWODNIK MOSTBET POLSK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Aplikacja Mostbet na Androida — pobieranie i instalacja AP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Krzysztof Walczak, redaktor bukmacherski · 17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Dlaczego aplikacja zamiast przeglądark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tabilność dostępu: apka mniej zależy od blokady jednego adresu niż przeglądark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zybkość: natywny interfejs reaguje sprawniej, zwłaszcza w zakładach na żyw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esja: aplikacja pamięta logowanie, nie trzeba wpisywać danych przy każdym wejści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wiadomienia: push o kursach, golach i statusie kupon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glądarka: zero instalacji i miejsca na dysku — dobra opcja na szybko lub na cudzym sprzęc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Aplikacja to wybór dla regularnych graczy ceniących szybkość i ciągłość dostępu; przeglądarka pozostaje wygodnym planem awaryjnym bez instalacj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obieranie pliku AP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ejdź na oficjalną stronę Mostbet z poziomu mobilnej przeglądarki i odszukaj sekcję pobierania aplikacji na Android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rawdź adres w pasku — szyfrowane połączenie (https) i brak literówek w domen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Uruchom pobieranie pliku APK i poczekaj, aż zapis się zakończ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 pobraniu odszukaj plik w folderze „Pobrane" (Downloads) menedżera plikó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Nie otwieraj instalatora, dopóki nie masz pewności co do źródł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bieraj APK wyłącznie z oficjalnej, szyfrowanej domeny i traktuj każdy inny link jako potencjalny fałszywy instalato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Instalacja krok po krok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Otwórz pobrany plik APK z folderu „Pobrane" lub bezpośrednio z paska powiadomień przeglądark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Gdy pojawi się komunikat o blokadzie, wybierz „Ustawienia" przy monicie o nieznanym źród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łącz opcję „Zezwól na instalację z tego źródła" dla aplikacji, z której otwierasz pli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róć i potwierdź instalację, a następnie poczekaj, aż system zainstaluje aplikację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bierz „Otwórz", aby uruchomić Mostbet, lub znajdź nową ikonę na ekranie aplikacj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Zaloguj się na istniejące konto albo przejdź do rejestracji, jeśli nie masz jeszcze profil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Uprawnienia i bezpieczeństw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Uzasadnione uprawnienia: pamięć, powiadomienia, aparat do weryfikacji dokument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ygnały alarmowe: kontakty, SMS-y, lokalizacja w tle bez powod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Cofnij zgodę: po instalacji wyłącz „nieznane źródła" dla przeglądark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Aktualny system: najnowsze poprawki Androida to mniejsze ryzyko lu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Blokada ekranu: PIN lub biometria chronią konto, gdyby telefon trafił w niepowołane rę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Akceptuj tylko uprawnienia powiązane z funkcją bukmachera, po instalacji cofnij zgodę na nieznane źródła i zabezpiecz konto silnym hasł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Rozwiązywanie problemów z aplikacj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y komunikacie o blokadzie — włącz zezwolenie na instalację dla użytej aplikacj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y błędzie pakietu — pobierz plik ponownie z oficjalnej domeny i spróbuj jeszcze ra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y zawieszaniu — zwolnij miejsce w pamięci i wyczyść cache aplikacji w ustawieniac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y problemach z logowaniem — sprawdź połączenie i poprawność danych, w razie potrzeby zresetuj hasł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y braku połączenia z serwerem — odczekaj chwilę lub spróbuj wejść przez mobilną stronę jako plan awaryjn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iększość usterek rozwiązuje zgoda na źródło, zwolnienie pamięci, ponowne pobranie z oficjalnej domeny lub czyszczenie cache — nigdy „łatka" z przypadkowego link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https://mbet-pl.com/mostbet-aplikacja-android-ap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To niezależny, informacyjny przegląd Mostbet. Materiał ma charakter poradnikowy; hazard wiąże się z ryzykiem. Tylko dla osób pełnoletnich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Krzysztof Walczak, redaktor bukmacherski</dc:creator>
  <cp:lastModifiedBy>Unknown Creator</cp:lastModifiedBy>
  <dcterms:created xsi:type="dcterms:W3CDTF">2026-07-13T18:04:50Z</dcterms:created>
  <dcterms:modified xsi:type="dcterms:W3CDTF">2026-07-13T18:04:50Z</dcterms:modified>
  <dc:title>Mostbet APK 2026: aplikacja na Androida — instalacja</dc:title>
  <dc:description>Mostbet APK 2026 — jak pobrać aplikację na Androida, bezpiecznie zainstalować plik, nadać uprawnienia i korzystać z pełnych funkcji bukmachera.</dc:description>
  <dc:subject>Aplikacja Mostbet na Androida — pobieranie i instalacja APK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